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103925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49056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44620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58167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5264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91556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6175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5219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7607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17950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7508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2B606-D682-4084-8C4D-6B4260CDA27D}" type="datetimeFigureOut">
              <a:rPr lang="en-IN" smtClean="0"/>
              <a:t>26-02-2026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0A49F-190B-47CD-B019-CB027FF53A07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7983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667000"/>
              </p:ext>
            </p:extLst>
          </p:nvPr>
        </p:nvGraphicFramePr>
        <p:xfrm>
          <a:off x="2215662" y="1706881"/>
          <a:ext cx="9874739" cy="508078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372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37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9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cap="all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NAME</a:t>
                      </a:r>
                      <a:endParaRPr lang="en-IN" sz="1400" b="1" kern="1200" cap="all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US" sz="1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20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IN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itchFamily="18" charset="-120"/>
                          <a:cs typeface="Times New Roman" panose="02020603050405020304" pitchFamily="18" charset="0"/>
                        </a:rPr>
                        <a:t>DEGREE/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en-IN" altLang="zh-TW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PMingLiU" pitchFamily="18" charset="-120"/>
                          <a:cs typeface="Times New Roman" panose="02020603050405020304" pitchFamily="18" charset="0"/>
                        </a:rPr>
                        <a:t>QUALIFICATION</a:t>
                      </a:r>
                    </a:p>
                  </a:txBody>
                  <a:tcPr marL="91430" marR="91430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US" altLang="en-IN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430" marR="91430" marT="45707" marB="457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8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400" b="1" kern="1200" cap="all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Present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400" b="1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Designation AND Affiliation</a:t>
                      </a:r>
                      <a:endParaRPr lang="en-IN" sz="1400" b="1" kern="1200" cap="all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US" sz="1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163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400" b="1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areas of Interest</a:t>
                      </a:r>
                      <a:endParaRPr lang="en-IN" sz="1400" b="1" kern="1200" cap="all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defRPr/>
                      </a:pPr>
                      <a:endParaRPr lang="en-US" sz="1600" b="1" kern="12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5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sz="1400" b="1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EXPERIENCE</a:t>
                      </a:r>
                      <a:endParaRPr lang="en-IN" sz="1400" b="1" kern="1200" cap="all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57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400" b="1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Major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IN" sz="1400" b="1" kern="1200" cap="all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a:t>Achievements</a:t>
                      </a:r>
                    </a:p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IN" sz="1600" b="1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4491312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180243" y="1793630"/>
            <a:ext cx="1855177" cy="1855177"/>
          </a:xfrm>
          <a:prstGeom prst="roundRect">
            <a:avLst/>
          </a:prstGeom>
          <a:noFill/>
          <a:ln w="3492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682041" y="2536552"/>
            <a:ext cx="851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PHOTO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44038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15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 Math</vt:lpstr>
      <vt:lpstr>PMingLiU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Rushil</dc:creator>
  <cp:lastModifiedBy>Rushil</cp:lastModifiedBy>
  <cp:revision>2</cp:revision>
  <dcterms:created xsi:type="dcterms:W3CDTF">2026-02-26T13:15:01Z</dcterms:created>
  <dcterms:modified xsi:type="dcterms:W3CDTF">2026-02-26T15:17:40Z</dcterms:modified>
</cp:coreProperties>
</file>