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3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 /><Relationship Id="rId7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heme" Target="theme/theme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32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sa_logo.jpe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4592" y="146304"/>
            <a:ext cx="841248" cy="768096"/>
          </a:xfrm>
          <a:prstGeom prst="rect">
            <a:avLst/>
          </a:prstGeom>
        </p:spPr>
      </p:pic>
      <p:pic>
        <p:nvPicPr>
          <p:cNvPr id="3" name="Image 1" descr="isacon_logo.jpe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1312" y="146304"/>
            <a:ext cx="786384" cy="7863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77A7E1-2606-8450-9B3A-8ACE3377CDDC}"/>
              </a:ext>
            </a:extLst>
          </p:cNvPr>
          <p:cNvSpPr txBox="1"/>
          <p:nvPr/>
        </p:nvSpPr>
        <p:spPr>
          <a:xfrm>
            <a:off x="2749923" y="6426823"/>
            <a:ext cx="36441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77"/>
                <a:cs typeface="Angsana New" panose="02020603050405020304" pitchFamily="18" charset="-34"/>
              </a:rPr>
              <a:t>27</a:t>
            </a:r>
            <a:r>
              <a:rPr lang="en-US" sz="1200" baseline="30000" dirty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77"/>
                <a:cs typeface="Angsana New" panose="02020603050405020304" pitchFamily="18" charset="-34"/>
              </a:rPr>
              <a:t>th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77"/>
                <a:cs typeface="Angsana New" panose="02020603050405020304" pitchFamily="18" charset="-34"/>
              </a:rPr>
              <a:t>  ISACON RAJASTHAN 2026, 1-2 AUGUST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AJISACON2026" id="{A1300713-A489-D143-A59C-F4732A96461E}" vid="{A2D20ABF-153C-E34D-ACBA-D2FB6B4D712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of Two Different Doses of Cisatracurium</dc:title>
  <dc:subject>PptxGenJS Presentation</dc:subject>
  <dc:creator>Dr. Nitika Aggarwal</dc:creator>
  <cp:lastModifiedBy>pradeep Kumar</cp:lastModifiedBy>
  <cp:revision>6</cp:revision>
  <dcterms:created xsi:type="dcterms:W3CDTF">2026-07-08T13:44:07Z</dcterms:created>
  <dcterms:modified xsi:type="dcterms:W3CDTF">2026-07-20T08:15:40Z</dcterms:modified>
</cp:coreProperties>
</file>